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06" r:id="rId2"/>
    <p:sldId id="267" r:id="rId3"/>
    <p:sldId id="405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F8C5-8892-4CF3-A1B8-1EDEE67D98B0}" type="datetimeFigureOut">
              <a:rPr lang="zh-TW" altLang="en-US" smtClean="0"/>
              <a:t>2026/1/19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CB0A-7D96-4AFA-A01B-1E3FDC5FCC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49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20b15b8a5_18_448:notes"/>
          <p:cNvSpPr txBox="1">
            <a:spLocks noGrp="1"/>
          </p:cNvSpPr>
          <p:nvPr>
            <p:ph type="body" idx="1"/>
          </p:nvPr>
        </p:nvSpPr>
        <p:spPr>
          <a:xfrm>
            <a:off x="680723" y="4783312"/>
            <a:ext cx="5445900" cy="39135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620b15b8a5_18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618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20b15b8a5_18_513:notes"/>
          <p:cNvSpPr txBox="1">
            <a:spLocks noGrp="1"/>
          </p:cNvSpPr>
          <p:nvPr>
            <p:ph type="body" idx="1"/>
          </p:nvPr>
        </p:nvSpPr>
        <p:spPr>
          <a:xfrm>
            <a:off x="680723" y="4783312"/>
            <a:ext cx="5445900" cy="39135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620b15b8a5_18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618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4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1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2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0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337D3-F3CC-0CCE-B01E-DA728BB3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>
                <a:solidFill>
                  <a:srgbClr val="254061"/>
                </a:solidFill>
                <a:latin typeface="Verdana"/>
                <a:ea typeface="Verdana"/>
                <a:cs typeface="Verdana"/>
                <a:sym typeface="Verdana"/>
              </a:rPr>
              <a:t>幸福保衛站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553B3E-CC92-DD4C-E5DB-30D6F4633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oogle Shape;326;p35">
            <a:extLst>
              <a:ext uri="{FF2B5EF4-FFF2-40B4-BE49-F238E27FC236}">
                <a16:creationId xmlns:a16="http://schemas.microsoft.com/office/drawing/2014/main" id="{4961959E-4A0E-BCC6-89EB-F39F267A8E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629" t="13141"/>
          <a:stretch/>
        </p:blipFill>
        <p:spPr>
          <a:xfrm>
            <a:off x="3159409" y="1724749"/>
            <a:ext cx="6167470" cy="450611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0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2158160" y="716153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zh-TW" altLang="en-US" sz="4400" b="1" dirty="0">
                <a:solidFill>
                  <a:srgbClr val="254061"/>
                </a:solidFill>
                <a:latin typeface="Verdana"/>
                <a:ea typeface="Verdana"/>
                <a:cs typeface="Verdana"/>
                <a:sym typeface="Verdana"/>
              </a:rPr>
              <a:t>幸福保衛站</a:t>
            </a:r>
            <a:r>
              <a:rPr lang="en-US" altLang="zh-TW" sz="4400" b="1" dirty="0">
                <a:solidFill>
                  <a:srgbClr val="254061"/>
                </a:solidFill>
                <a:latin typeface="Verdana"/>
                <a:ea typeface="Verdana"/>
                <a:cs typeface="Verdana"/>
                <a:sym typeface="Verdana"/>
              </a:rPr>
              <a:t>~</a:t>
            </a:r>
            <a:r>
              <a:rPr lang="zh-TW" altLang="en-US" sz="4400" b="1" dirty="0">
                <a:solidFill>
                  <a:srgbClr val="254061"/>
                </a:solidFill>
                <a:latin typeface="Verdana"/>
                <a:ea typeface="Verdana"/>
                <a:cs typeface="Verdana"/>
                <a:sym typeface="Verdana"/>
              </a:rPr>
              <a:t>取餐流程</a:t>
            </a:r>
            <a:endParaRPr sz="4400" b="1" dirty="0">
              <a:solidFill>
                <a:srgbClr val="25406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2480196" y="1955968"/>
            <a:ext cx="1707232" cy="1691842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w="2540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 sz="2399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0" name="Google Shape;130;p19"/>
          <p:cNvGrpSpPr/>
          <p:nvPr/>
        </p:nvGrpSpPr>
        <p:grpSpPr>
          <a:xfrm>
            <a:off x="3094171" y="2190795"/>
            <a:ext cx="534086" cy="615592"/>
            <a:chOff x="5844088" y="2600655"/>
            <a:chExt cx="534460" cy="615592"/>
          </a:xfrm>
        </p:grpSpPr>
        <p:grpSp>
          <p:nvGrpSpPr>
            <p:cNvPr id="131" name="Google Shape;131;p19"/>
            <p:cNvGrpSpPr/>
            <p:nvPr/>
          </p:nvGrpSpPr>
          <p:grpSpPr>
            <a:xfrm rot="8489501">
              <a:off x="6012958" y="2653818"/>
              <a:ext cx="216141" cy="555552"/>
              <a:chOff x="6011261" y="2543519"/>
              <a:chExt cx="242348" cy="622911"/>
            </a:xfrm>
          </p:grpSpPr>
          <p:sp>
            <p:nvSpPr>
              <p:cNvPr id="132" name="Google Shape;132;p19"/>
              <p:cNvSpPr/>
              <p:nvPr/>
            </p:nvSpPr>
            <p:spPr>
              <a:xfrm>
                <a:off x="6019303" y="2543519"/>
                <a:ext cx="217195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217195" h="201788" extrusionOk="0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399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6011261" y="2721930"/>
                <a:ext cx="242348" cy="444500"/>
              </a:xfrm>
              <a:custGeom>
                <a:avLst/>
                <a:gdLst/>
                <a:ahLst/>
                <a:cxnLst/>
                <a:rect l="l" t="t" r="r" b="b"/>
                <a:pathLst>
                  <a:path w="215900" h="444500" extrusionOk="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399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6100764" y="2573365"/>
                <a:ext cx="64073" cy="60536"/>
              </a:xfrm>
              <a:custGeom>
                <a:avLst/>
                <a:gdLst/>
                <a:ahLst/>
                <a:cxnLst/>
                <a:rect l="l" t="t" r="r" b="b"/>
                <a:pathLst>
                  <a:path w="217195" h="201788" extrusionOk="0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244061"/>
              </a:solidFill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399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35" name="Google Shape;135;p19"/>
            <p:cNvSpPr/>
            <p:nvPr/>
          </p:nvSpPr>
          <p:spPr>
            <a:xfrm>
              <a:off x="5844088" y="2600655"/>
              <a:ext cx="182555" cy="195346"/>
            </a:xfrm>
            <a:custGeom>
              <a:avLst/>
              <a:gdLst/>
              <a:ahLst/>
              <a:cxnLst/>
              <a:rect l="l" t="t" r="r" b="b"/>
              <a:pathLst>
                <a:path w="152447" h="148552" extrusionOk="0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399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6" name="Google Shape;136;p19"/>
          <p:cNvSpPr txBox="1"/>
          <p:nvPr/>
        </p:nvSpPr>
        <p:spPr>
          <a:xfrm>
            <a:off x="2652300" y="2991725"/>
            <a:ext cx="138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algn="ctr"/>
            <a:r>
              <a:rPr lang="en-US" altLang="zh-TW" sz="2133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2133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2780875" y="2901888"/>
            <a:ext cx="1080315" cy="17517"/>
          </a:xfrm>
          <a:custGeom>
            <a:avLst/>
            <a:gdLst/>
            <a:ahLst/>
            <a:cxnLst/>
            <a:rect l="l" t="t" r="r" b="b"/>
            <a:pathLst>
              <a:path w="3513221" h="64281" extrusionOk="0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 sz="2399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137256" y="1906873"/>
            <a:ext cx="1707232" cy="1691842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w="2540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 sz="2399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5411828" y="2931749"/>
            <a:ext cx="1080315" cy="17517"/>
          </a:xfrm>
          <a:custGeom>
            <a:avLst/>
            <a:gdLst/>
            <a:ahLst/>
            <a:cxnLst/>
            <a:rect l="l" t="t" r="r" b="b"/>
            <a:pathLst>
              <a:path w="3513221" h="64281" extrusionOk="0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 sz="2399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261061" y="2972663"/>
            <a:ext cx="138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algn="ctr"/>
            <a:r>
              <a:rPr lang="en-US" altLang="zh-TW" sz="2133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2133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480196" y="3854894"/>
            <a:ext cx="1707600" cy="591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zh-TW" altLang="en-US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學童填寫基本資料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5098644" y="3859990"/>
            <a:ext cx="2041200" cy="646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學童取用餐點</a:t>
            </a:r>
            <a:endParaRPr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於店內食用</a:t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l="5546" t="2169" r="22141" b="3916"/>
          <a:stretch/>
        </p:blipFill>
        <p:spPr>
          <a:xfrm>
            <a:off x="4823519" y="4528774"/>
            <a:ext cx="2380890" cy="17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descr="D:\幸福保衛站培文1\幸福保衛站照片\送件照片\學童填寫表格.jpg"/>
          <p:cNvPicPr preferRelativeResize="0"/>
          <p:nvPr/>
        </p:nvPicPr>
        <p:blipFill rotWithShape="1">
          <a:blip r:embed="rId4">
            <a:alphaModFix/>
          </a:blip>
          <a:srcRect l="14786" r="16664"/>
          <a:stretch/>
        </p:blipFill>
        <p:spPr>
          <a:xfrm>
            <a:off x="2238328" y="4540972"/>
            <a:ext cx="2165844" cy="170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>
            <a:off x="7851269" y="1955968"/>
            <a:ext cx="1707232" cy="1691842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w="2540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 sz="2399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8164706" y="2884425"/>
            <a:ext cx="1080315" cy="17517"/>
          </a:xfrm>
          <a:custGeom>
            <a:avLst/>
            <a:gdLst/>
            <a:ahLst/>
            <a:cxnLst/>
            <a:rect l="l" t="t" r="r" b="b"/>
            <a:pathLst>
              <a:path w="3513221" h="64281" extrusionOk="0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 sz="2399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8062817" y="2949211"/>
            <a:ext cx="138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algn="ctr"/>
            <a:r>
              <a:rPr lang="en-US" altLang="zh-TW" sz="2133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2133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2368" y="4490805"/>
            <a:ext cx="2185055" cy="168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7756071" y="3859991"/>
            <a:ext cx="1851000" cy="646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超商</a:t>
            </a:r>
            <a:r>
              <a:rPr lang="en-US" altLang="zh-TW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24</a:t>
            </a:r>
            <a:r>
              <a:rPr lang="zh-TW" altLang="en-US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小時回傳通報</a:t>
            </a:r>
            <a:endParaRPr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50" name="Google Shape;150;p19"/>
          <p:cNvGrpSpPr/>
          <p:nvPr/>
        </p:nvGrpSpPr>
        <p:grpSpPr>
          <a:xfrm>
            <a:off x="8467529" y="2304013"/>
            <a:ext cx="474492" cy="431800"/>
            <a:chOff x="7002741" y="4415743"/>
            <a:chExt cx="507424" cy="461670"/>
          </a:xfrm>
        </p:grpSpPr>
        <p:grpSp>
          <p:nvGrpSpPr>
            <p:cNvPr id="151" name="Google Shape;151;p19"/>
            <p:cNvGrpSpPr/>
            <p:nvPr/>
          </p:nvGrpSpPr>
          <p:grpSpPr>
            <a:xfrm>
              <a:off x="7002741" y="4415743"/>
              <a:ext cx="507424" cy="461670"/>
              <a:chOff x="7002966" y="4415883"/>
              <a:chExt cx="602999" cy="548627"/>
            </a:xfrm>
          </p:grpSpPr>
          <p:sp>
            <p:nvSpPr>
              <p:cNvPr id="152" name="Google Shape;152;p19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/>
                <a:ahLst/>
                <a:cxnLst/>
                <a:rect l="l" t="t" r="r" b="b"/>
                <a:pathLst>
                  <a:path w="602999" h="548627" extrusionOk="0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399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>
                <a:off x="7396226" y="4776929"/>
                <a:ext cx="201958" cy="165298"/>
              </a:xfrm>
              <a:custGeom>
                <a:avLst/>
                <a:gdLst/>
                <a:ahLst/>
                <a:cxnLst/>
                <a:rect l="l" t="t" r="r" b="b"/>
                <a:pathLst>
                  <a:path w="238298" h="227214" extrusionOk="0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399">
                  <a:solidFill>
                    <a:srgbClr val="595959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54" name="Google Shape;154;p19"/>
            <p:cNvSpPr/>
            <p:nvPr/>
          </p:nvSpPr>
          <p:spPr>
            <a:xfrm>
              <a:off x="7077640" y="4605989"/>
              <a:ext cx="363297" cy="6805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399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7074246" y="4517726"/>
              <a:ext cx="365113" cy="6805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399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7089519" y="4685767"/>
              <a:ext cx="363297" cy="6805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399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7081034" y="4767241"/>
              <a:ext cx="246134" cy="0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0"/>
                  </a:moveTo>
                  <a:cubicBezTo>
                    <a:pt x="31301" y="0"/>
                    <a:pt x="62602" y="0"/>
                    <a:pt x="95442" y="0"/>
                  </a:cubicBezTo>
                  <a:cubicBezTo>
                    <a:pt x="128282" y="0"/>
                    <a:pt x="167794" y="0"/>
                    <a:pt x="197042" y="0"/>
                  </a:cubicBezTo>
                  <a:cubicBezTo>
                    <a:pt x="226290" y="0"/>
                    <a:pt x="243224" y="0"/>
                    <a:pt x="270933" y="0"/>
                  </a:cubicBezTo>
                  <a:cubicBezTo>
                    <a:pt x="298642" y="0"/>
                    <a:pt x="330969" y="0"/>
                    <a:pt x="363297" y="0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399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8" name="Google Shape;158;p19"/>
          <p:cNvSpPr/>
          <p:nvPr/>
        </p:nvSpPr>
        <p:spPr>
          <a:xfrm>
            <a:off x="5631447" y="2185183"/>
            <a:ext cx="641499" cy="605895"/>
          </a:xfrm>
          <a:custGeom>
            <a:avLst/>
            <a:gdLst/>
            <a:ahLst/>
            <a:cxnLst/>
            <a:rect l="l" t="t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endParaRPr sz="399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19"/>
          <p:cNvSpPr/>
          <p:nvPr/>
        </p:nvSpPr>
        <p:spPr>
          <a:xfrm rot="-5400000">
            <a:off x="6075247" y="-2351645"/>
            <a:ext cx="140100" cy="7893300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rgbClr val="B2A0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/>
        </p:nvSpPr>
        <p:spPr>
          <a:xfrm>
            <a:off x="2019028" y="1376259"/>
            <a:ext cx="85083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1.</a:t>
            </a:r>
            <a:r>
              <a:rPr lang="zh-TW" altLang="en-US" sz="2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宣導</a:t>
            </a:r>
            <a:r>
              <a:rPr lang="zh-TW" altLang="en-US" sz="2800" b="1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救急不救窮</a:t>
            </a:r>
            <a:r>
              <a:rPr lang="zh-TW" altLang="en-US" sz="2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的政策內涵 ，幸福保衛站是提供給遇到急難有需求的人。</a:t>
            </a:r>
            <a:endParaRPr sz="2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TW" sz="2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2.</a:t>
            </a:r>
            <a:r>
              <a:rPr lang="zh-TW" altLang="en-US" sz="2800" b="1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柔性勸導</a:t>
            </a:r>
            <a:r>
              <a:rPr lang="zh-TW" altLang="en-US" sz="2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，把資源留給有需要的人。</a:t>
            </a:r>
            <a:endParaRPr sz="2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4"/>
          <p:cNvSpPr/>
          <p:nvPr/>
        </p:nvSpPr>
        <p:spPr>
          <a:xfrm rot="-5400000">
            <a:off x="6012858" y="-2592618"/>
            <a:ext cx="140100" cy="7893300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rgbClr val="B2A0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2053961" y="465429"/>
            <a:ext cx="751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zh-TW" altLang="en-US" sz="4400" b="1" dirty="0">
                <a:solidFill>
                  <a:srgbClr val="254061"/>
                </a:solidFill>
                <a:latin typeface="Verdana"/>
                <a:ea typeface="Verdana"/>
                <a:cs typeface="Verdana"/>
                <a:sym typeface="Verdana"/>
              </a:rPr>
              <a:t>幸福保衛站</a:t>
            </a:r>
            <a:r>
              <a:rPr lang="en-US" altLang="zh-TW" sz="4400" b="1" dirty="0">
                <a:solidFill>
                  <a:srgbClr val="254061"/>
                </a:solidFill>
                <a:latin typeface="Verdana"/>
                <a:ea typeface="Verdana"/>
                <a:cs typeface="Verdana"/>
                <a:sym typeface="Verdana"/>
              </a:rPr>
              <a:t>~</a:t>
            </a:r>
            <a:r>
              <a:rPr lang="zh-TW" altLang="en-US" sz="4400" b="1" dirty="0">
                <a:solidFill>
                  <a:srgbClr val="254061"/>
                </a:solidFill>
                <a:latin typeface="Verdana"/>
                <a:ea typeface="Verdana"/>
                <a:cs typeface="Verdana"/>
                <a:sym typeface="Verdana"/>
              </a:rPr>
              <a:t>錯誤取餐勸導 </a:t>
            </a:r>
            <a:endParaRPr dirty="0"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073" y="3859479"/>
            <a:ext cx="2581275" cy="17145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2" name="Google Shape;202;p24" descr="https://obs.line-scdn.net/0hEErYJOLqGmpPIA_OlIFlPXd2Fht8RgBjbRRQDzhzQFM2DApvIU5JCWsiQEZqRVRpb0FQCmxwR1M2ElhrJg/w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7776" y="3858942"/>
            <a:ext cx="3628225" cy="241639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</Words>
  <Application>Microsoft Office PowerPoint</Application>
  <PresentationFormat>寬螢幕</PresentationFormat>
  <Paragraphs>12</Paragraphs>
  <Slides>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Microsoft JhengHei</vt:lpstr>
      <vt:lpstr>Aptos</vt:lpstr>
      <vt:lpstr>Arial</vt:lpstr>
      <vt:lpstr>Calibri</vt:lpstr>
      <vt:lpstr>Calibri Light</vt:lpstr>
      <vt:lpstr>Verdana</vt:lpstr>
      <vt:lpstr>回顧</vt:lpstr>
      <vt:lpstr>幸福保衛站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KYPS05</dc:creator>
  <cp:lastModifiedBy>KYPS05</cp:lastModifiedBy>
  <cp:revision>1</cp:revision>
  <dcterms:created xsi:type="dcterms:W3CDTF">2026-01-19T07:57:25Z</dcterms:created>
  <dcterms:modified xsi:type="dcterms:W3CDTF">2026-01-19T07:58:35Z</dcterms:modified>
</cp:coreProperties>
</file>